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2" r:id="rId5"/>
    <p:sldId id="263" r:id="rId6"/>
    <p:sldId id="264" r:id="rId7"/>
    <p:sldId id="259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7" r:id="rId19"/>
    <p:sldId id="276" r:id="rId20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5A753F-40E9-4E44-AB60-CB2E7DE3D71E}" v="70" dt="2022-05-24T21:10:47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7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o berni" userId="89aeae137ffe39ba" providerId="LiveId" clId="{985A753F-40E9-4E44-AB60-CB2E7DE3D71E}"/>
    <pc:docChg chg="undo custSel addSld modSld sldOrd">
      <pc:chgData name="lio berni" userId="89aeae137ffe39ba" providerId="LiveId" clId="{985A753F-40E9-4E44-AB60-CB2E7DE3D71E}" dt="2022-05-25T07:38:33.142" v="674"/>
      <pc:docMkLst>
        <pc:docMk/>
      </pc:docMkLst>
      <pc:sldChg chg="addSp delSp modSp mod setBg">
        <pc:chgData name="lio berni" userId="89aeae137ffe39ba" providerId="LiveId" clId="{985A753F-40E9-4E44-AB60-CB2E7DE3D71E}" dt="2022-05-24T13:34:22.766" v="386" actId="1076"/>
        <pc:sldMkLst>
          <pc:docMk/>
          <pc:sldMk cId="3897948653" sldId="259"/>
        </pc:sldMkLst>
        <pc:spChg chg="mod">
          <ac:chgData name="lio berni" userId="89aeae137ffe39ba" providerId="LiveId" clId="{985A753F-40E9-4E44-AB60-CB2E7DE3D71E}" dt="2022-05-24T13:33:44.344" v="383" actId="1076"/>
          <ac:spMkLst>
            <pc:docMk/>
            <pc:sldMk cId="3897948653" sldId="259"/>
            <ac:spMk id="2" creationId="{A0150EC9-7E7D-4648-AC38-2A7BCBFB2EF6}"/>
          </ac:spMkLst>
        </pc:spChg>
        <pc:spChg chg="add del mod">
          <ac:chgData name="lio berni" userId="89aeae137ffe39ba" providerId="LiveId" clId="{985A753F-40E9-4E44-AB60-CB2E7DE3D71E}" dt="2022-05-23T16:59:51.538" v="284" actId="21"/>
          <ac:spMkLst>
            <pc:docMk/>
            <pc:sldMk cId="3897948653" sldId="259"/>
            <ac:spMk id="3" creationId="{876F95CE-9500-3A60-C193-9D09B7EEB797}"/>
          </ac:spMkLst>
        </pc:spChg>
        <pc:spChg chg="add mod">
          <ac:chgData name="lio berni" userId="89aeae137ffe39ba" providerId="LiveId" clId="{985A753F-40E9-4E44-AB60-CB2E7DE3D71E}" dt="2022-05-24T13:31:56.773" v="352" actId="947"/>
          <ac:spMkLst>
            <pc:docMk/>
            <pc:sldMk cId="3897948653" sldId="259"/>
            <ac:spMk id="8" creationId="{4E0C1E9D-C977-460D-3092-8F81F222E4A3}"/>
          </ac:spMkLst>
        </pc:spChg>
        <pc:spChg chg="add mod">
          <ac:chgData name="lio berni" userId="89aeae137ffe39ba" providerId="LiveId" clId="{985A753F-40E9-4E44-AB60-CB2E7DE3D71E}" dt="2022-05-24T13:34:22.766" v="386" actId="1076"/>
          <ac:spMkLst>
            <pc:docMk/>
            <pc:sldMk cId="3897948653" sldId="259"/>
            <ac:spMk id="10" creationId="{74042A20-7A85-A53E-C05A-79B1F511E9FC}"/>
          </ac:spMkLst>
        </pc:spChg>
        <pc:graphicFrameChg chg="del mod">
          <ac:chgData name="lio berni" userId="89aeae137ffe39ba" providerId="LiveId" clId="{985A753F-40E9-4E44-AB60-CB2E7DE3D71E}" dt="2022-05-23T17:10:14.464" v="300" actId="21"/>
          <ac:graphicFrameMkLst>
            <pc:docMk/>
            <pc:sldMk cId="3897948653" sldId="259"/>
            <ac:graphicFrameMk id="22" creationId="{6BF0F168-BD28-497A-AC13-24AB8C638291}"/>
          </ac:graphicFrameMkLst>
        </pc:graphicFrameChg>
        <pc:picChg chg="add del mod">
          <ac:chgData name="lio berni" userId="89aeae137ffe39ba" providerId="LiveId" clId="{985A753F-40E9-4E44-AB60-CB2E7DE3D71E}" dt="2022-05-23T17:13:48.684" v="310" actId="21"/>
          <ac:picMkLst>
            <pc:docMk/>
            <pc:sldMk cId="3897948653" sldId="259"/>
            <ac:picMk id="5" creationId="{1D699320-CC30-EB84-2E23-1E1A9ECCCD89}"/>
          </ac:picMkLst>
        </pc:picChg>
        <pc:picChg chg="add mod">
          <ac:chgData name="lio berni" userId="89aeae137ffe39ba" providerId="LiveId" clId="{985A753F-40E9-4E44-AB60-CB2E7DE3D71E}" dt="2022-05-24T13:29:00.636" v="333" actId="14100"/>
          <ac:picMkLst>
            <pc:docMk/>
            <pc:sldMk cId="3897948653" sldId="259"/>
            <ac:picMk id="7" creationId="{05F6CAAF-B1CF-A009-EEE4-6762BD420DEC}"/>
          </ac:picMkLst>
        </pc:picChg>
      </pc:sldChg>
      <pc:sldChg chg="modSp mod">
        <pc:chgData name="lio berni" userId="89aeae137ffe39ba" providerId="LiveId" clId="{985A753F-40E9-4E44-AB60-CB2E7DE3D71E}" dt="2022-05-23T16:14:02.191" v="21" actId="1076"/>
        <pc:sldMkLst>
          <pc:docMk/>
          <pc:sldMk cId="3098341029" sldId="262"/>
        </pc:sldMkLst>
        <pc:spChg chg="mod">
          <ac:chgData name="lio berni" userId="89aeae137ffe39ba" providerId="LiveId" clId="{985A753F-40E9-4E44-AB60-CB2E7DE3D71E}" dt="2022-05-23T16:13:17.739" v="17" actId="114"/>
          <ac:spMkLst>
            <pc:docMk/>
            <pc:sldMk cId="3098341029" sldId="262"/>
            <ac:spMk id="2" creationId="{7D2DBA70-3C88-4960-B0D4-84FCD42B19DB}"/>
          </ac:spMkLst>
        </pc:spChg>
        <pc:spChg chg="mod">
          <ac:chgData name="lio berni" userId="89aeae137ffe39ba" providerId="LiveId" clId="{985A753F-40E9-4E44-AB60-CB2E7DE3D71E}" dt="2022-05-23T16:14:02.191" v="21" actId="1076"/>
          <ac:spMkLst>
            <pc:docMk/>
            <pc:sldMk cId="3098341029" sldId="262"/>
            <ac:spMk id="3" creationId="{1B3254AA-54D7-42C3-86C1-E80F6DF9CA03}"/>
          </ac:spMkLst>
        </pc:spChg>
        <pc:picChg chg="mod">
          <ac:chgData name="lio berni" userId="89aeae137ffe39ba" providerId="LiveId" clId="{985A753F-40E9-4E44-AB60-CB2E7DE3D71E}" dt="2022-05-23T16:11:40.710" v="3" actId="14100"/>
          <ac:picMkLst>
            <pc:docMk/>
            <pc:sldMk cId="3098341029" sldId="262"/>
            <ac:picMk id="37" creationId="{1A3477DC-B338-4F74-BC24-AFDF096E5A7F}"/>
          </ac:picMkLst>
        </pc:picChg>
      </pc:sldChg>
      <pc:sldChg chg="addSp modSp mod ord modClrScheme chgLayout">
        <pc:chgData name="lio berni" userId="89aeae137ffe39ba" providerId="LiveId" clId="{985A753F-40E9-4E44-AB60-CB2E7DE3D71E}" dt="2022-05-24T21:35:02.084" v="672"/>
        <pc:sldMkLst>
          <pc:docMk/>
          <pc:sldMk cId="1920439910" sldId="263"/>
        </pc:sldMkLst>
        <pc:spChg chg="mod">
          <ac:chgData name="lio berni" userId="89aeae137ffe39ba" providerId="LiveId" clId="{985A753F-40E9-4E44-AB60-CB2E7DE3D71E}" dt="2022-05-23T16:34:36.638" v="136" actId="1076"/>
          <ac:spMkLst>
            <pc:docMk/>
            <pc:sldMk cId="1920439910" sldId="263"/>
            <ac:spMk id="2" creationId="{2E91C4C2-572B-B797-D217-44D9BFA0FAC3}"/>
          </ac:spMkLst>
        </pc:spChg>
        <pc:spChg chg="mod ord">
          <ac:chgData name="lio berni" userId="89aeae137ffe39ba" providerId="LiveId" clId="{985A753F-40E9-4E44-AB60-CB2E7DE3D71E}" dt="2022-05-23T16:34:40.336" v="137" actId="113"/>
          <ac:spMkLst>
            <pc:docMk/>
            <pc:sldMk cId="1920439910" sldId="263"/>
            <ac:spMk id="3" creationId="{CFF99FF0-831E-109C-B30F-08D1BCA997AD}"/>
          </ac:spMkLst>
        </pc:spChg>
        <pc:picChg chg="add mod">
          <ac:chgData name="lio berni" userId="89aeae137ffe39ba" providerId="LiveId" clId="{985A753F-40E9-4E44-AB60-CB2E7DE3D71E}" dt="2022-05-23T16:40:22.683" v="141"/>
          <ac:picMkLst>
            <pc:docMk/>
            <pc:sldMk cId="1920439910" sldId="263"/>
            <ac:picMk id="5" creationId="{82519163-D4D0-2FC8-9ADB-EAC531BDE41F}"/>
          </ac:picMkLst>
        </pc:picChg>
      </pc:sldChg>
      <pc:sldChg chg="addSp delSp modSp new mod ord setBg">
        <pc:chgData name="lio berni" userId="89aeae137ffe39ba" providerId="LiveId" clId="{985A753F-40E9-4E44-AB60-CB2E7DE3D71E}" dt="2022-05-24T13:28:29.689" v="325" actId="14100"/>
        <pc:sldMkLst>
          <pc:docMk/>
          <pc:sldMk cId="1765197437" sldId="264"/>
        </pc:sldMkLst>
        <pc:spChg chg="mod">
          <ac:chgData name="lio berni" userId="89aeae137ffe39ba" providerId="LiveId" clId="{985A753F-40E9-4E44-AB60-CB2E7DE3D71E}" dt="2022-05-23T16:54:39.397" v="223" actId="1076"/>
          <ac:spMkLst>
            <pc:docMk/>
            <pc:sldMk cId="1765197437" sldId="264"/>
            <ac:spMk id="2" creationId="{6EA1C327-2E3A-66E1-65DA-68517C009299}"/>
          </ac:spMkLst>
        </pc:spChg>
        <pc:spChg chg="del mod">
          <ac:chgData name="lio berni" userId="89aeae137ffe39ba" providerId="LiveId" clId="{985A753F-40E9-4E44-AB60-CB2E7DE3D71E}" dt="2022-05-23T16:55:18.257" v="227" actId="21"/>
          <ac:spMkLst>
            <pc:docMk/>
            <pc:sldMk cId="1765197437" sldId="264"/>
            <ac:spMk id="3" creationId="{D951C000-8664-ED0E-8FE2-3855D64FD88D}"/>
          </ac:spMkLst>
        </pc:spChg>
        <pc:spChg chg="add mod">
          <ac:chgData name="lio berni" userId="89aeae137ffe39ba" providerId="LiveId" clId="{985A753F-40E9-4E44-AB60-CB2E7DE3D71E}" dt="2022-05-23T16:55:26.952" v="229" actId="1076"/>
          <ac:spMkLst>
            <pc:docMk/>
            <pc:sldMk cId="1765197437" sldId="264"/>
            <ac:spMk id="6" creationId="{DCE4711B-B325-626F-7406-53F4A52D9A23}"/>
          </ac:spMkLst>
        </pc:spChg>
        <pc:picChg chg="add mod">
          <ac:chgData name="lio berni" userId="89aeae137ffe39ba" providerId="LiveId" clId="{985A753F-40E9-4E44-AB60-CB2E7DE3D71E}" dt="2022-05-24T13:28:29.689" v="325" actId="14100"/>
          <ac:picMkLst>
            <pc:docMk/>
            <pc:sldMk cId="1765197437" sldId="264"/>
            <ac:picMk id="5" creationId="{1D3D6525-E27B-9744-F12C-3EA00A98241B}"/>
          </ac:picMkLst>
        </pc:picChg>
      </pc:sldChg>
      <pc:sldChg chg="addSp delSp modSp new mod ord">
        <pc:chgData name="lio berni" userId="89aeae137ffe39ba" providerId="LiveId" clId="{985A753F-40E9-4E44-AB60-CB2E7DE3D71E}" dt="2022-05-25T07:38:33.142" v="674"/>
        <pc:sldMkLst>
          <pc:docMk/>
          <pc:sldMk cId="4017567212" sldId="265"/>
        </pc:sldMkLst>
        <pc:spChg chg="mod">
          <ac:chgData name="lio berni" userId="89aeae137ffe39ba" providerId="LiveId" clId="{985A753F-40E9-4E44-AB60-CB2E7DE3D71E}" dt="2022-05-24T13:37:24.206" v="394" actId="115"/>
          <ac:spMkLst>
            <pc:docMk/>
            <pc:sldMk cId="4017567212" sldId="265"/>
            <ac:spMk id="2" creationId="{BB5FAC20-85EA-4EAB-1471-0C0BE2EEA859}"/>
          </ac:spMkLst>
        </pc:spChg>
        <pc:spChg chg="del mod">
          <ac:chgData name="lio berni" userId="89aeae137ffe39ba" providerId="LiveId" clId="{985A753F-40E9-4E44-AB60-CB2E7DE3D71E}" dt="2022-05-24T13:40:45.974" v="432" actId="21"/>
          <ac:spMkLst>
            <pc:docMk/>
            <pc:sldMk cId="4017567212" sldId="265"/>
            <ac:spMk id="3" creationId="{8033E1EB-75E2-18D7-EDC9-C16DC6A4A857}"/>
          </ac:spMkLst>
        </pc:spChg>
        <pc:spChg chg="add mod">
          <ac:chgData name="lio berni" userId="89aeae137ffe39ba" providerId="LiveId" clId="{985A753F-40E9-4E44-AB60-CB2E7DE3D71E}" dt="2022-05-24T21:07:57.876" v="548" actId="1076"/>
          <ac:spMkLst>
            <pc:docMk/>
            <pc:sldMk cId="4017567212" sldId="265"/>
            <ac:spMk id="4" creationId="{8BB140A0-91E0-35B9-0B98-1FB3E3C9FDAB}"/>
          </ac:spMkLst>
        </pc:spChg>
        <pc:spChg chg="add del mod">
          <ac:chgData name="lio berni" userId="89aeae137ffe39ba" providerId="LiveId" clId="{985A753F-40E9-4E44-AB60-CB2E7DE3D71E}" dt="2022-05-24T13:42:50.875" v="457"/>
          <ac:spMkLst>
            <pc:docMk/>
            <pc:sldMk cId="4017567212" sldId="265"/>
            <ac:spMk id="9" creationId="{D5163B71-AF74-1A7C-9B98-766163D87479}"/>
          </ac:spMkLst>
        </pc:spChg>
        <pc:spChg chg="add mod">
          <ac:chgData name="lio berni" userId="89aeae137ffe39ba" providerId="LiveId" clId="{985A753F-40E9-4E44-AB60-CB2E7DE3D71E}" dt="2022-05-24T13:45:04.116" v="500" actId="313"/>
          <ac:spMkLst>
            <pc:docMk/>
            <pc:sldMk cId="4017567212" sldId="265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07:46.983" v="547" actId="208"/>
          <ac:spMkLst>
            <pc:docMk/>
            <pc:sldMk cId="4017567212" sldId="265"/>
            <ac:spMk id="13" creationId="{34D3F229-5D6F-6472-CACC-5CFF8244A1F6}"/>
          </ac:spMkLst>
        </pc:spChg>
        <pc:picChg chg="add mod">
          <ac:chgData name="lio berni" userId="89aeae137ffe39ba" providerId="LiveId" clId="{985A753F-40E9-4E44-AB60-CB2E7DE3D71E}" dt="2022-05-24T21:07:27.458" v="543" actId="1076"/>
          <ac:picMkLst>
            <pc:docMk/>
            <pc:sldMk cId="4017567212" sldId="265"/>
            <ac:picMk id="6" creationId="{48B9BAFE-92E1-B667-34DA-C50F5E09CF2F}"/>
          </ac:picMkLst>
        </pc:picChg>
        <pc:picChg chg="add del mod">
          <ac:chgData name="lio berni" userId="89aeae137ffe39ba" providerId="LiveId" clId="{985A753F-40E9-4E44-AB60-CB2E7DE3D71E}" dt="2022-05-24T13:42:50.875" v="455" actId="21"/>
          <ac:picMkLst>
            <pc:docMk/>
            <pc:sldMk cId="4017567212" sldId="265"/>
            <ac:picMk id="8" creationId="{CD17235F-8AEB-FA57-C284-BC037B702A73}"/>
          </ac:picMkLst>
        </pc:picChg>
        <pc:picChg chg="add del mod">
          <ac:chgData name="lio berni" userId="89aeae137ffe39ba" providerId="LiveId" clId="{985A753F-40E9-4E44-AB60-CB2E7DE3D71E}" dt="2022-05-24T13:43:37.670" v="481" actId="21"/>
          <ac:picMkLst>
            <pc:docMk/>
            <pc:sldMk cId="4017567212" sldId="265"/>
            <ac:picMk id="11" creationId="{00C50177-E031-0DBF-2AEB-C1E14AE97578}"/>
          </ac:picMkLst>
        </pc:picChg>
        <pc:picChg chg="add mod ord">
          <ac:chgData name="lio berni" userId="89aeae137ffe39ba" providerId="LiveId" clId="{985A753F-40E9-4E44-AB60-CB2E7DE3D71E}" dt="2022-05-24T13:45:11.123" v="502" actId="14100"/>
          <ac:picMkLst>
            <pc:docMk/>
            <pc:sldMk cId="4017567212" sldId="265"/>
            <ac:picMk id="12" creationId="{222C90A6-31AF-DFAD-2ED5-A64A05DFC4F7}"/>
          </ac:picMkLst>
        </pc:picChg>
      </pc:sldChg>
      <pc:sldChg chg="addSp delSp modSp mod">
        <pc:chgData name="lio berni" userId="89aeae137ffe39ba" providerId="LiveId" clId="{985A753F-40E9-4E44-AB60-CB2E7DE3D71E}" dt="2022-05-24T21:34:03.364" v="670" actId="1076"/>
        <pc:sldMkLst>
          <pc:docMk/>
          <pc:sldMk cId="4101145880" sldId="266"/>
        </pc:sldMkLst>
        <pc:spChg chg="mod">
          <ac:chgData name="lio berni" userId="89aeae137ffe39ba" providerId="LiveId" clId="{985A753F-40E9-4E44-AB60-CB2E7DE3D71E}" dt="2022-05-24T13:46:35.289" v="506" actId="207"/>
          <ac:spMkLst>
            <pc:docMk/>
            <pc:sldMk cId="4101145880" sldId="266"/>
            <ac:spMk id="2" creationId="{BB5FAC20-85EA-4EAB-1471-0C0BE2EEA859}"/>
          </ac:spMkLst>
        </pc:spChg>
        <pc:spChg chg="mod">
          <ac:chgData name="lio berni" userId="89aeae137ffe39ba" providerId="LiveId" clId="{985A753F-40E9-4E44-AB60-CB2E7DE3D71E}" dt="2022-05-24T21:34:03.364" v="670" actId="1076"/>
          <ac:spMkLst>
            <pc:docMk/>
            <pc:sldMk cId="4101145880" sldId="266"/>
            <ac:spMk id="4" creationId="{8BB140A0-91E0-35B9-0B98-1FB3E3C9FDAB}"/>
          </ac:spMkLst>
        </pc:spChg>
        <pc:spChg chg="add mod">
          <ac:chgData name="lio berni" userId="89aeae137ffe39ba" providerId="LiveId" clId="{985A753F-40E9-4E44-AB60-CB2E7DE3D71E}" dt="2022-05-24T21:28:25.603" v="636" actId="1076"/>
          <ac:spMkLst>
            <pc:docMk/>
            <pc:sldMk cId="4101145880" sldId="266"/>
            <ac:spMk id="7" creationId="{56C2659F-72E8-6563-0671-43E74B61B48B}"/>
          </ac:spMkLst>
        </pc:spChg>
        <pc:spChg chg="del">
          <ac:chgData name="lio berni" userId="89aeae137ffe39ba" providerId="LiveId" clId="{985A753F-40E9-4E44-AB60-CB2E7DE3D71E}" dt="2022-05-24T13:47:02.246" v="525" actId="21"/>
          <ac:spMkLst>
            <pc:docMk/>
            <pc:sldMk cId="4101145880" sldId="266"/>
            <ac:spMk id="10" creationId="{5E2E6C35-4F16-E018-9DD0-C2B4E5EF120D}"/>
          </ac:spMkLst>
        </pc:spChg>
        <pc:spChg chg="add mod">
          <ac:chgData name="lio berni" userId="89aeae137ffe39ba" providerId="LiveId" clId="{985A753F-40E9-4E44-AB60-CB2E7DE3D71E}" dt="2022-05-24T21:28:21.899" v="635" actId="1076"/>
          <ac:spMkLst>
            <pc:docMk/>
            <pc:sldMk cId="4101145880" sldId="266"/>
            <ac:spMk id="11" creationId="{5B9773CF-9506-60AD-C8F5-E79D38762442}"/>
          </ac:spMkLst>
        </pc:spChg>
        <pc:picChg chg="add mod">
          <ac:chgData name="lio berni" userId="89aeae137ffe39ba" providerId="LiveId" clId="{985A753F-40E9-4E44-AB60-CB2E7DE3D71E}" dt="2022-05-24T13:47:43.188" v="537" actId="1076"/>
          <ac:picMkLst>
            <pc:docMk/>
            <pc:sldMk cId="4101145880" sldId="266"/>
            <ac:picMk id="5" creationId="{692D9F86-5253-0108-2BEE-4896FA9F3FCA}"/>
          </ac:picMkLst>
        </pc:picChg>
        <pc:picChg chg="del">
          <ac:chgData name="lio berni" userId="89aeae137ffe39ba" providerId="LiveId" clId="{985A753F-40E9-4E44-AB60-CB2E7DE3D71E}" dt="2022-05-24T13:47:07.087" v="527" actId="21"/>
          <ac:picMkLst>
            <pc:docMk/>
            <pc:sldMk cId="4101145880" sldId="266"/>
            <ac:picMk id="6" creationId="{48B9BAFE-92E1-B667-34DA-C50F5E09CF2F}"/>
          </ac:picMkLst>
        </pc:picChg>
        <pc:picChg chg="add mod">
          <ac:chgData name="lio berni" userId="89aeae137ffe39ba" providerId="LiveId" clId="{985A753F-40E9-4E44-AB60-CB2E7DE3D71E}" dt="2022-05-24T21:18:15.896" v="596" actId="1076"/>
          <ac:picMkLst>
            <pc:docMk/>
            <pc:sldMk cId="4101145880" sldId="266"/>
            <ac:picMk id="9" creationId="{CCE224C8-3537-ABB9-6703-207EA0602868}"/>
          </ac:picMkLst>
        </pc:picChg>
        <pc:picChg chg="del">
          <ac:chgData name="lio berni" userId="89aeae137ffe39ba" providerId="LiveId" clId="{985A753F-40E9-4E44-AB60-CB2E7DE3D71E}" dt="2022-05-24T13:47:04.133" v="526" actId="21"/>
          <ac:picMkLst>
            <pc:docMk/>
            <pc:sldMk cId="4101145880" sldId="266"/>
            <ac:picMk id="12" creationId="{222C90A6-31AF-DFAD-2ED5-A64A05DFC4F7}"/>
          </ac:picMkLst>
        </pc:picChg>
        <pc:picChg chg="add mod">
          <ac:chgData name="lio berni" userId="89aeae137ffe39ba" providerId="LiveId" clId="{985A753F-40E9-4E44-AB60-CB2E7DE3D71E}" dt="2022-05-24T21:28:21.023" v="634" actId="1076"/>
          <ac:picMkLst>
            <pc:docMk/>
            <pc:sldMk cId="4101145880" sldId="266"/>
            <ac:picMk id="13" creationId="{B91C785A-9FCA-B8F8-F8C4-1D64FD5C3E22}"/>
          </ac:picMkLst>
        </pc:picChg>
        <pc:picChg chg="add mod">
          <ac:chgData name="lio berni" userId="89aeae137ffe39ba" providerId="LiveId" clId="{985A753F-40E9-4E44-AB60-CB2E7DE3D71E}" dt="2022-05-24T21:18:56.737" v="599" actId="1076"/>
          <ac:picMkLst>
            <pc:docMk/>
            <pc:sldMk cId="4101145880" sldId="266"/>
            <ac:picMk id="15" creationId="{9988E0E8-77C0-BCB1-259A-A0C3E5E0E2AD}"/>
          </ac:picMkLst>
        </pc:picChg>
        <pc:picChg chg="add mod">
          <ac:chgData name="lio berni" userId="89aeae137ffe39ba" providerId="LiveId" clId="{985A753F-40E9-4E44-AB60-CB2E7DE3D71E}" dt="2022-05-24T21:22:27.869" v="603" actId="14100"/>
          <ac:picMkLst>
            <pc:docMk/>
            <pc:sldMk cId="4101145880" sldId="266"/>
            <ac:picMk id="17" creationId="{F5E244AE-37E8-221C-8523-388AAFD3177D}"/>
          </ac:picMkLst>
        </pc:picChg>
        <pc:picChg chg="add mod">
          <ac:chgData name="lio berni" userId="89aeae137ffe39ba" providerId="LiveId" clId="{985A753F-40E9-4E44-AB60-CB2E7DE3D71E}" dt="2022-05-24T21:22:52.314" v="605" actId="1076"/>
          <ac:picMkLst>
            <pc:docMk/>
            <pc:sldMk cId="4101145880" sldId="266"/>
            <ac:picMk id="19" creationId="{79634D6B-CAA4-3ABD-4804-586B3449D506}"/>
          </ac:picMkLst>
        </pc:picChg>
        <pc:picChg chg="add del mod">
          <ac:chgData name="lio berni" userId="89aeae137ffe39ba" providerId="LiveId" clId="{985A753F-40E9-4E44-AB60-CB2E7DE3D71E}" dt="2022-05-24T21:24:31.906" v="610" actId="21"/>
          <ac:picMkLst>
            <pc:docMk/>
            <pc:sldMk cId="4101145880" sldId="266"/>
            <ac:picMk id="21" creationId="{00C575FF-0296-5E7A-1070-7EE2C3EE340F}"/>
          </ac:picMkLst>
        </pc:picChg>
        <pc:picChg chg="add mod">
          <ac:chgData name="lio berni" userId="89aeae137ffe39ba" providerId="LiveId" clId="{985A753F-40E9-4E44-AB60-CB2E7DE3D71E}" dt="2022-05-24T21:24:52.945" v="613" actId="1076"/>
          <ac:picMkLst>
            <pc:docMk/>
            <pc:sldMk cId="4101145880" sldId="266"/>
            <ac:picMk id="23" creationId="{DBC8518E-382D-F502-C14F-7F604C82D07C}"/>
          </ac:picMkLst>
        </pc:picChg>
        <pc:picChg chg="add mod">
          <ac:chgData name="lio berni" userId="89aeae137ffe39ba" providerId="LiveId" clId="{985A753F-40E9-4E44-AB60-CB2E7DE3D71E}" dt="2022-05-24T21:25:02.398" v="616" actId="1076"/>
          <ac:picMkLst>
            <pc:docMk/>
            <pc:sldMk cId="4101145880" sldId="266"/>
            <ac:picMk id="25" creationId="{7A2503D4-1348-3E25-A309-617EE9E257E1}"/>
          </ac:picMkLst>
        </pc:picChg>
        <pc:picChg chg="add mod">
          <ac:chgData name="lio berni" userId="89aeae137ffe39ba" providerId="LiveId" clId="{985A753F-40E9-4E44-AB60-CB2E7DE3D71E}" dt="2022-05-24T21:26:24.511" v="623" actId="1076"/>
          <ac:picMkLst>
            <pc:docMk/>
            <pc:sldMk cId="4101145880" sldId="266"/>
            <ac:picMk id="27" creationId="{6BADB8B8-657D-7D4F-5A78-DFD6D842C836}"/>
          </ac:picMkLst>
        </pc:picChg>
        <pc:picChg chg="add mod">
          <ac:chgData name="lio berni" userId="89aeae137ffe39ba" providerId="LiveId" clId="{985A753F-40E9-4E44-AB60-CB2E7DE3D71E}" dt="2022-05-24T21:27:52.508" v="630" actId="14100"/>
          <ac:picMkLst>
            <pc:docMk/>
            <pc:sldMk cId="4101145880" sldId="266"/>
            <ac:picMk id="29" creationId="{A25E29FD-CBB1-FBFF-7009-AF289E49BD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D573DD60-DFFC-42F0-BB72-A4DA05A73C1D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ד'/סיון/תשפ"ב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738B8688-7032-443B-A932-E8346A356BAA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7119219-28AC-47F7-A5AD-1E5DC93ED37A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17142BC-A7BD-4276-975D-6351998F7C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017142BC-A7BD-4276-975D-6351998F7C8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82600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49" y="5956137"/>
            <a:ext cx="284480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3D6F775-E35F-44CB-9F92-50A8F70A4B38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617260" y="5956137"/>
            <a:ext cx="101644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581192" y="2336003"/>
            <a:ext cx="11029616" cy="3522794"/>
          </a:xfrm>
        </p:spPr>
        <p:txBody>
          <a:bodyPr vert="eaVert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06DE7DA1-E400-40F2-AACB-4A93C2A37437}" type="datetime1">
              <a:rPr lang="he-IL" smtClean="0"/>
              <a:pPr algn="l"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598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1348635" y="675726"/>
            <a:ext cx="2004164" cy="5183073"/>
          </a:xfrm>
        </p:spPr>
        <p:txBody>
          <a:bodyPr vert="vert270"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520798" y="675726"/>
            <a:ext cx="7896279" cy="5183073"/>
          </a:xfrm>
        </p:spPr>
        <p:txBody>
          <a:bodyPr vert="vert270" rtlCol="1" anchor="t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870186" y="5956137"/>
            <a:ext cx="1328141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91B4840-0D41-439D-86A8-DC041A4368DB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3520798" y="5951811"/>
            <a:ext cx="789627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164195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237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180496"/>
            <a:ext cx="11029615" cy="3678303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33088C2-ADC6-409D-A248-D0ACAB4294C5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2" y="5956137"/>
            <a:ext cx="1052508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3043910"/>
            <a:ext cx="11029615" cy="149750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DFC4F74-BA76-4146-8A32-27EF7F8F94A1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188417" y="2228003"/>
            <a:ext cx="5422390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1" y="2228003"/>
            <a:ext cx="5422392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75545D2-DAB5-4E51-B45E-BA522C42BDAA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/>
          <p:cNvSpPr>
            <a:spLocks noChangeAspect="1"/>
          </p:cNvSpPr>
          <p:nvPr/>
        </p:nvSpPr>
        <p:spPr>
          <a:xfrm flipH="1"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217706" y="2250892"/>
            <a:ext cx="5087075" cy="536005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217706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581192" y="2250892"/>
            <a:ext cx="5087073" cy="553373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200" b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1" y="2926052"/>
            <a:ext cx="5393100" cy="2934999"/>
          </a:xfrm>
        </p:spPr>
        <p:txBody>
          <a:bodyPr rtlCol="1" anchor="t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C262EE1-E35D-4EB1-8F45-D74D75B0F421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51281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FDBAC0-05C0-46D3-BC64-878A62E69774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48713ABE-5531-4A02-A831-95AD54785371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445983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6701363" y="5262296"/>
            <a:ext cx="4909445" cy="689514"/>
          </a:xfrm>
        </p:spPr>
        <p:txBody>
          <a:bodyPr rtlCol="1" anchor="ctr"/>
          <a:lstStyle>
            <a:lvl1pPr algn="r" rtl="1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51344" y="601200"/>
            <a:ext cx="11292840" cy="4204800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0" y="5262296"/>
            <a:ext cx="5869987" cy="689515"/>
          </a:xfrm>
        </p:spPr>
        <p:txBody>
          <a:bodyPr rtlCol="1" anchor="ctr">
            <a:normAutofit/>
          </a:bodyPr>
          <a:lstStyle>
            <a:lvl1pPr marL="0" indent="0" algn="l" rtl="1"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C64C7F-349A-4157-9BE8-C70DC6BB2C0F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l" rtl="1"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accent1"/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599725"/>
            <a:ext cx="11290859" cy="3557252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598671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12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5956137"/>
            <a:ext cx="2844799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FE474FF9-8E68-4869-92DB-F3042C7B9764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5951811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5956137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D57F1E4F-1CFF-5643-939E-217C01CDF56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A93FDA1F-EAB9-48B8-8B18-7221270811BD}" type="datetime1">
              <a:rPr lang="he-IL" smtClean="0"/>
              <a:pPr/>
              <a:t>ד'/סיון/תשפ"ב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90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57F1E4F-1CFF-5643-939E-217C01CDF565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457200" rtl="1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מלבן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7" name="תמונה 36" descr="ייצוגים דיגיטליים של לוח מעגלים עם מספרים וקווים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329307" y="723899"/>
            <a:ext cx="7416159" cy="5676901"/>
          </a:xfrm>
          <a:prstGeom prst="rect">
            <a:avLst/>
          </a:prstGeom>
        </p:spPr>
      </p:pic>
      <p:sp>
        <p:nvSpPr>
          <p:cNvPr id="56" name="מלבן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25987" y="1664658"/>
            <a:ext cx="3269738" cy="688622"/>
          </a:xfrm>
        </p:spPr>
        <p:txBody>
          <a:bodyPr rtlCol="1">
            <a:normAutofit fontScale="90000"/>
          </a:bodyPr>
          <a:lstStyle/>
          <a:p>
            <a:b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</a:br>
            <a:r>
              <a:rPr lang="en-US" sz="1800" b="1" dirty="0">
                <a:solidFill>
                  <a:schemeClr val="tx1"/>
                </a:solidFill>
                <a:latin typeface="Calibri"/>
                <a:cs typeface="Arial"/>
              </a:rPr>
              <a:t>      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Data</a:t>
            </a:r>
            <a:r>
              <a:rPr lang="en-US" sz="1900" b="1" i="1" dirty="0">
                <a:solidFill>
                  <a:schemeClr val="tx1"/>
                </a:solidFill>
                <a:latin typeface="Calibri"/>
                <a:cs typeface="Arial"/>
              </a:rPr>
              <a:t> </a:t>
            </a:r>
            <a:r>
              <a:rPr lang="en-US" sz="1900" b="1" i="1" dirty="0">
                <a:solidFill>
                  <a:schemeClr val="bg1"/>
                </a:solidFill>
                <a:latin typeface="Calibri"/>
                <a:cs typeface="Arial"/>
              </a:rPr>
              <a:t>Compression – Comparing Haar Algorithms</a:t>
            </a:r>
            <a:endParaRPr lang="he-IL" sz="19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43404" y="4693529"/>
            <a:ext cx="3139369" cy="999626"/>
          </a:xfrm>
        </p:spPr>
        <p:txBody>
          <a:bodyPr rtlCol="1">
            <a:normAutofit/>
          </a:bodyPr>
          <a:lstStyle/>
          <a:p>
            <a:pPr algn="l" rtl="1"/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Presenters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:</a:t>
            </a:r>
            <a:b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Liel Berniker, Noy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Osi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, </a:t>
            </a:r>
            <a:r>
              <a:rPr lang="en-US" sz="1400" b="1" dirty="0" err="1">
                <a:solidFill>
                  <a:schemeClr val="bg1"/>
                </a:solidFill>
                <a:latin typeface="Calibri"/>
                <a:cs typeface="Arial"/>
              </a:rPr>
              <a:t>Dvir</a:t>
            </a: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 Segal</a:t>
            </a:r>
            <a:br>
              <a:rPr lang="en-US" sz="1600" b="1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  <a:t>Instructor: </a:t>
            </a:r>
            <a:br>
              <a:rPr lang="en-US" sz="1400" b="1" u="sng" dirty="0">
                <a:solidFill>
                  <a:schemeClr val="bg1"/>
                </a:solidFill>
                <a:latin typeface="Calibri"/>
                <a:cs typeface="Arial"/>
              </a:rPr>
            </a:br>
            <a:r>
              <a:rPr lang="en-US" sz="1400" b="1" dirty="0">
                <a:solidFill>
                  <a:schemeClr val="bg1"/>
                </a:solidFill>
                <a:latin typeface="Calibri"/>
                <a:cs typeface="Arial"/>
              </a:rPr>
              <a:t>Prof. Dana Shapira</a:t>
            </a:r>
            <a:endParaRPr lang="he-IL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8" name="קבוצה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3" cy="98554"/>
            <a:chOff x="446533" y="453643"/>
            <a:chExt cx="11298933" cy="98554"/>
          </a:xfrm>
        </p:grpSpPr>
        <p:sp>
          <p:nvSpPr>
            <p:cNvPr id="59" name="מלבן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042146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מלבן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46533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1" name="מלבן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24685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1"/>
            <a:lstStyle/>
            <a:p>
              <a:pPr algn="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צג, צילום מסך, מסך&#10;&#10;התיאור נוצר באופן אוטומטי">
            <a:extLst>
              <a:ext uri="{FF2B5EF4-FFF2-40B4-BE49-F238E27FC236}">
                <a16:creationId xmlns:a16="http://schemas.microsoft.com/office/drawing/2014/main" id="{0502C7BE-5703-11E2-4613-C5B5B3547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" y="1875099"/>
            <a:ext cx="12055184" cy="4982901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Unary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80276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Binary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AAA3808-034E-33F0-8A5B-52BC88817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1835780"/>
            <a:ext cx="12058650" cy="502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90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 Gamma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FFCE2E5-1C6B-D49A-A3A1-DA8F9C1E4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0" y="1850274"/>
            <a:ext cx="12080360" cy="50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4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CA80723-4709-0E7C-9EBC-28541220DBA1}"/>
              </a:ext>
            </a:extLst>
          </p:cNvPr>
          <p:cNvSpPr txBox="1"/>
          <p:nvPr/>
        </p:nvSpPr>
        <p:spPr>
          <a:xfrm>
            <a:off x="2095018" y="960699"/>
            <a:ext cx="772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 Delta code – average bit size compare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EF14230-BE78-32A8-3277-FBA0DF841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7" y="1835548"/>
            <a:ext cx="12074485" cy="502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8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7081DF0-290D-AABD-2775-39E4DEBFA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191"/>
            <a:ext cx="12192000" cy="382867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B8B399D-817A-A6F1-4FA5-6BDB690FC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9863"/>
            <a:ext cx="12192000" cy="2806946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5D87F34-D662-C16D-4824-251EC7E2592D}"/>
              </a:ext>
            </a:extLst>
          </p:cNvPr>
          <p:cNvSpPr txBox="1"/>
          <p:nvPr/>
        </p:nvSpPr>
        <p:spPr>
          <a:xfrm>
            <a:off x="699912" y="564445"/>
            <a:ext cx="6028266" cy="830997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comparison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bit size savings, between haar integer and haar new transform</a:t>
            </a:r>
          </a:p>
        </p:txBody>
      </p:sp>
    </p:spTree>
    <p:extLst>
      <p:ext uri="{BB962C8B-B14F-4D97-AF65-F5344CB8AC3E}">
        <p14:creationId xmlns:p14="http://schemas.microsoft.com/office/powerpoint/2010/main" val="107655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2^1 – 2^4)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FDE638E9-DF2B-6E6D-78DE-339F1D05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609777"/>
            <a:ext cx="11272837" cy="451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69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62E0C1-F952-5991-4F77-CD4D6C09C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2105378" y="5363896"/>
            <a:ext cx="7981243" cy="732103"/>
          </a:xfrm>
        </p:spPr>
        <p:txBody>
          <a:bodyPr>
            <a:normAutofit/>
          </a:bodyPr>
          <a:lstStyle/>
          <a:p>
            <a:r>
              <a:rPr lang="en-US" sz="1800" b="1" dirty="0"/>
              <a:t>Distribution for different types of coding (series length 2^5 – 2^8)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A891FC2-6644-FB33-801A-80CCC23AC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599454"/>
            <a:ext cx="11272836" cy="450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72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91C4C2-572B-B797-D217-44D9BFA0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41" y="996950"/>
            <a:ext cx="10783117" cy="551342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What is data compression?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F99FF0-831E-109C-B30F-08D1BCA99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8417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Data compression </a:t>
            </a:r>
            <a:r>
              <a:rPr lang="en-US" i="0" dirty="0">
                <a:effectLst/>
              </a:rPr>
              <a:t>is the process of encoding, restructuring or otherwise modifying data in order to reduce its size</a:t>
            </a:r>
            <a:endParaRPr lang="en-US" dirty="0"/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2519163-D4D0-2FC8-9ADB-EAC531BD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120" r="12926" b="1"/>
          <a:stretch/>
        </p:blipFill>
        <p:spPr>
          <a:xfrm>
            <a:off x="581191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043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EA1C327-2E3A-66E1-65DA-68517C00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39754" y="950317"/>
            <a:ext cx="10612432" cy="56829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Haar wavelet transform</a:t>
            </a: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D6525-E27B-9744-F12C-3EA00A982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0" y="3733119"/>
            <a:ext cx="6801882" cy="2539094"/>
          </a:xfrm>
          <a:prstGeom prst="rect">
            <a:avLst/>
          </a:prstGeom>
          <a:ln>
            <a:solidFill>
              <a:schemeClr val="accent2">
                <a:alpha val="80000"/>
              </a:schemeClr>
            </a:solidFill>
          </a:ln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CE4711B-B325-626F-7406-53F4A52D9A23}"/>
              </a:ext>
            </a:extLst>
          </p:cNvPr>
          <p:cNvSpPr txBox="1"/>
          <p:nvPr/>
        </p:nvSpPr>
        <p:spPr>
          <a:xfrm>
            <a:off x="923730" y="2295331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i="0" strike="noStrike" baseline="0" dirty="0">
                <a:latin typeface="SFRM1095"/>
              </a:rPr>
              <a:t>The</a:t>
            </a:r>
            <a:r>
              <a:rPr lang="en-US" sz="2000" b="1" i="0" strike="noStrike" baseline="0" dirty="0">
                <a:latin typeface="SFRM1095"/>
              </a:rPr>
              <a:t> Haar wavelet transform </a:t>
            </a:r>
            <a:r>
              <a:rPr lang="en-US" sz="2000" b="0" i="0" u="none" strike="noStrike" baseline="0" dirty="0">
                <a:latin typeface="SFRM1095"/>
              </a:rPr>
              <a:t>is a simple discrete transform, used in practical encoding applications such as the compression of digitized sound and images.</a:t>
            </a:r>
          </a:p>
          <a:p>
            <a:pPr algn="l"/>
            <a:r>
              <a:rPr lang="en-US" sz="2000" b="0" i="0" u="none" strike="noStrike" baseline="0" dirty="0">
                <a:latin typeface="SFRM1095"/>
              </a:rPr>
              <a:t> Here it is applied for lossless compression of integer sequences.</a:t>
            </a:r>
          </a:p>
        </p:txBody>
      </p:sp>
    </p:spTree>
    <p:extLst>
      <p:ext uri="{BB962C8B-B14F-4D97-AF65-F5344CB8AC3E}">
        <p14:creationId xmlns:p14="http://schemas.microsoft.com/office/powerpoint/2010/main" val="176519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28674" y="773228"/>
            <a:ext cx="7596019" cy="871537"/>
          </a:xfrm>
        </p:spPr>
        <p:txBody>
          <a:bodyPr rtlCol="1">
            <a:normAutofit/>
          </a:bodyPr>
          <a:lstStyle/>
          <a:p>
            <a:pPr algn="l"/>
            <a:r>
              <a:rPr lang="en-US" dirty="0">
                <a:solidFill>
                  <a:srgbClr val="FFFEFF"/>
                </a:solidFill>
              </a:rPr>
              <a:t>Haar algorithms:</a:t>
            </a:r>
            <a:endParaRPr lang="he-IL" dirty="0">
              <a:solidFill>
                <a:srgbClr val="FFFE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05F6CAAF-B1CF-A009-EEE4-6762BD420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4" y="1902717"/>
            <a:ext cx="11295356" cy="4689672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E0C1E9D-C977-460D-3092-8F81F222E4A3}"/>
              </a:ext>
            </a:extLst>
          </p:cNvPr>
          <p:cNvSpPr txBox="1"/>
          <p:nvPr/>
        </p:nvSpPr>
        <p:spPr>
          <a:xfrm>
            <a:off x="453730" y="2659559"/>
            <a:ext cx="4071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3E36A8"/>
                </a:solidFill>
                <a:effectLst/>
                <a:latin typeface="Arial" panose="020B0604020202020204" pitchFamily="34" charset="0"/>
              </a:rPr>
              <a:t>Haar Integer</a:t>
            </a:r>
            <a:endParaRPr lang="en-US" sz="4400" b="1" dirty="0">
              <a:solidFill>
                <a:srgbClr val="3E36A8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4042A20-7A85-A53E-C05A-79B1F511E9FC}"/>
              </a:ext>
            </a:extLst>
          </p:cNvPr>
          <p:cNvSpPr txBox="1"/>
          <p:nvPr/>
        </p:nvSpPr>
        <p:spPr>
          <a:xfrm>
            <a:off x="7500937" y="4247553"/>
            <a:ext cx="34207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Haar New </a:t>
            </a:r>
            <a:b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</a:br>
            <a:r>
              <a:rPr lang="en-US" sz="4400" b="0" i="1" dirty="0">
                <a:solidFill>
                  <a:srgbClr val="D60000"/>
                </a:solidFill>
                <a:effectLst/>
                <a:latin typeface="Arial" panose="020B0604020202020204" pitchFamily="34" charset="0"/>
              </a:rPr>
              <a:t>Transform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44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i="0" strike="noStrike" baseline="0" dirty="0">
                <a:latin typeface="SFSL1095"/>
              </a:rPr>
              <a:t>Integer-Haar: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497910" y="2296932"/>
            <a:ext cx="5181598" cy="178343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Integer-Haar: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sz="1800" i="0" u="none" strike="noStrike" baseline="0" dirty="0">
                <a:latin typeface="SFRM1095"/>
              </a:rPr>
              <a:t>To restrict the processing to deal with integers only,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a single flag bit can be adjoined to every half-difference,</a:t>
            </a:r>
          </a:p>
          <a:p>
            <a:pPr algn="l"/>
            <a:r>
              <a:rPr lang="en-US" sz="1800" i="0" u="none" strike="noStrike" baseline="0" dirty="0">
                <a:latin typeface="SFRM1095"/>
              </a:rPr>
              <a:t> indicating whether or not the value has been rounded downwards.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B9BAFE-92E1-B667-34DA-C50F5E09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93" y="3002857"/>
            <a:ext cx="5576928" cy="3385833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E2E6C35-4F16-E018-9DD0-C2B4E5EF120D}"/>
              </a:ext>
            </a:extLst>
          </p:cNvPr>
          <p:cNvSpPr txBox="1"/>
          <p:nvPr/>
        </p:nvSpPr>
        <p:spPr>
          <a:xfrm>
            <a:off x="497910" y="4219291"/>
            <a:ext cx="5524499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1: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222C90A6-31AF-DFAD-2ED5-A64A05DF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4605256"/>
            <a:ext cx="5322897" cy="1783434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4D3F229-5D6F-6472-CACC-5CFF8244A1F6}"/>
              </a:ext>
            </a:extLst>
          </p:cNvPr>
          <p:cNvSpPr txBox="1"/>
          <p:nvPr/>
        </p:nvSpPr>
        <p:spPr>
          <a:xfrm>
            <a:off x="6169593" y="2877207"/>
            <a:ext cx="5812201" cy="3650408"/>
          </a:xfrm>
          <a:prstGeom prst="rect">
            <a:avLst/>
          </a:prstGeom>
          <a:noFill/>
          <a:ln>
            <a:solidFill>
              <a:schemeClr val="accent1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6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FAC20-85EA-4EAB-1471-0C0BE2EEA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0" i="1" dirty="0">
                <a:effectLst/>
                <a:latin typeface="Arial" panose="020B0604020202020204" pitchFamily="34" charset="0"/>
              </a:rPr>
              <a:t>Haar New Transform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4000" b="1" i="0" strike="noStrike" baseline="0" dirty="0">
                <a:latin typeface="SFSL1095"/>
              </a:rPr>
              <a:t>:</a:t>
            </a:r>
            <a:endParaRPr lang="en-US" sz="4000" b="1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BB140A0-91E0-35B9-0B98-1FB3E3C9FDAB}"/>
              </a:ext>
            </a:extLst>
          </p:cNvPr>
          <p:cNvSpPr txBox="1"/>
          <p:nvPr/>
        </p:nvSpPr>
        <p:spPr>
          <a:xfrm>
            <a:off x="102476" y="2217139"/>
            <a:ext cx="5504766" cy="1477328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800" b="1" i="0" u="sng" strike="noStrike" baseline="0" dirty="0">
                <a:latin typeface="SFRM1095"/>
              </a:rPr>
              <a:t>Haar New Transform:</a:t>
            </a:r>
            <a:br>
              <a:rPr lang="en-US" sz="1800" b="1" i="0" u="sng" strike="noStrike" baseline="0" dirty="0">
                <a:latin typeface="SFRM1095"/>
              </a:rPr>
            </a:br>
            <a:r>
              <a:rPr lang="en-US" b="1" i="0" dirty="0">
                <a:solidFill>
                  <a:srgbClr val="6C6B6B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US" sz="1800" b="0" i="0" u="none" strike="noStrike" baseline="0" dirty="0">
                <a:latin typeface="SFRM1095"/>
              </a:rPr>
              <a:t>Instead of computing the averages of the number pairs in the input sequence,</a:t>
            </a:r>
          </a:p>
          <a:p>
            <a:pPr algn="l"/>
            <a:r>
              <a:rPr lang="en-US" sz="1800" b="0" i="0" u="none" strike="noStrike" baseline="0" dirty="0">
                <a:latin typeface="SFRM1095"/>
              </a:rPr>
              <a:t>it only sums up the corresponding elements.</a:t>
            </a:r>
            <a:r>
              <a:rPr lang="en-US" sz="1800" i="0" u="none" strike="noStrike" baseline="0" dirty="0">
                <a:latin typeface="SFRM1095"/>
              </a:rPr>
              <a:t> </a:t>
            </a:r>
            <a:br>
              <a:rPr lang="en-US" sz="1800" b="0" i="0" u="none" strike="noStrike" baseline="0" dirty="0">
                <a:latin typeface="SFRM1095"/>
              </a:rPr>
            </a:b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92D9F86-5253-0108-2BEE-4896FA9F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37" y="2566858"/>
            <a:ext cx="5955771" cy="35889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56C2659F-72E8-6563-0671-43E74B61B48B}"/>
              </a:ext>
            </a:extLst>
          </p:cNvPr>
          <p:cNvSpPr txBox="1"/>
          <p:nvPr/>
        </p:nvSpPr>
        <p:spPr>
          <a:xfrm>
            <a:off x="5731841" y="2214465"/>
            <a:ext cx="6282559" cy="3941379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5B9773CF-9506-60AD-C8F5-E79D38762442}"/>
              </a:ext>
            </a:extLst>
          </p:cNvPr>
          <p:cNvSpPr txBox="1"/>
          <p:nvPr/>
        </p:nvSpPr>
        <p:spPr>
          <a:xfrm>
            <a:off x="102476" y="3847520"/>
            <a:ext cx="5552561" cy="2308324"/>
          </a:xfrm>
          <a:prstGeom prst="rect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u="sng" dirty="0">
                <a:latin typeface="Arial Rounded MT Bold" panose="020F0704030504030204" pitchFamily="34" charset="0"/>
              </a:rPr>
              <a:t>Example 2:</a:t>
            </a:r>
            <a:br>
              <a:rPr lang="en-US" dirty="0">
                <a:latin typeface="Arial Rounded MT Bold" panose="020F0704030504030204" pitchFamily="34" charset="0"/>
              </a:rPr>
            </a:br>
            <a:br>
              <a:rPr lang="en-US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B91C785A-9FCA-B8F8-F8C4-1D64FD5C3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5" y="4213262"/>
            <a:ext cx="5322897" cy="178343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224C8-3537-ABB9-6703-207EA0602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31" y="4853607"/>
            <a:ext cx="2352842" cy="25137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988E0E8-77C0-BCB1-259A-A0C3E5E0E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785" y="4821840"/>
            <a:ext cx="1409700" cy="19050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F5E244AE-37E8-221C-8523-388AAFD31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64" y="5193650"/>
            <a:ext cx="1656802" cy="251372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79634D6B-CAA4-3ABD-4804-586B3449D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304" y="5193650"/>
            <a:ext cx="685800" cy="228600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DBC8518E-382D-F502-C14F-7F604C82D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7" y="5562429"/>
            <a:ext cx="447675" cy="152400"/>
          </a:xfrm>
          <a:prstGeom prst="rect">
            <a:avLst/>
          </a:prstGeom>
        </p:spPr>
      </p:pic>
      <p:pic>
        <p:nvPicPr>
          <p:cNvPr id="25" name="תמונה 24">
            <a:extLst>
              <a:ext uri="{FF2B5EF4-FFF2-40B4-BE49-F238E27FC236}">
                <a16:creationId xmlns:a16="http://schemas.microsoft.com/office/drawing/2014/main" id="{7A2503D4-1348-3E25-A309-617EE9E257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8726" y="5758663"/>
            <a:ext cx="447675" cy="147145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6BADB8B8-657D-7D4F-5A78-DFD6D842C8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6114" y="5547189"/>
            <a:ext cx="377190" cy="167640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A25E29FD-CBB1-FBFF-7009-AF289E49BD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6114" y="5758663"/>
            <a:ext cx="2385693" cy="1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4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386C7E-DC7A-66DF-00FF-8ABD12FFC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17259" y="1020431"/>
            <a:ext cx="10993549" cy="1632458"/>
          </a:xfrm>
          <a:ln w="38100"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pPr algn="ctr"/>
            <a:r>
              <a:rPr lang="en-US" sz="4800" b="1" i="0" dirty="0">
                <a:solidFill>
                  <a:schemeClr val="accent3">
                    <a:lumMod val="75000"/>
                  </a:schemeClr>
                </a:solidFill>
                <a:effectLst/>
                <a:latin typeface="Linux Libertine"/>
              </a:rPr>
              <a:t>Unary coding</a:t>
            </a:r>
            <a:b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7D9217F-0C5D-CC8C-35A7-2A3E8A2C8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591" y="3245733"/>
            <a:ext cx="3859120" cy="2834041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ACB20812-369E-B350-D879-8055206F4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89" y="3429000"/>
            <a:ext cx="57245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71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Elias Codes – C gamma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444089" y="2167467"/>
            <a:ext cx="3002668" cy="44252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FA625D9-42C9-48E4-829F-D86D434C2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42" y="3658333"/>
            <a:ext cx="7366860" cy="2347356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84D7F2F-FC58-98CC-049B-95DFC433C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373990"/>
            <a:ext cx="5790288" cy="105501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79651B09-C572-68AF-178C-66371DFA8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922" y="2280356"/>
            <a:ext cx="2809648" cy="420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00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B1B3B0-03CB-0E97-1A3F-96E56BE25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232958" y="702156"/>
            <a:ext cx="9917475" cy="83220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Elias Codes – C delta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4B86E41-4A63-55B6-3105-C486715B4224}"/>
              </a:ext>
            </a:extLst>
          </p:cNvPr>
          <p:cNvSpPr txBox="1"/>
          <p:nvPr/>
        </p:nvSpPr>
        <p:spPr>
          <a:xfrm>
            <a:off x="8218311" y="2314221"/>
            <a:ext cx="3565732" cy="42672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CC7D3D2-08E3-25F9-AA36-319A639D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21" y="3863268"/>
            <a:ext cx="6876097" cy="2052109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3F29E7A2-8E31-6669-2ABA-4722C0118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58" y="2596797"/>
            <a:ext cx="5586707" cy="104316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E7512EB-6796-CE42-4ECA-4BE4AC1D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911" y="2409552"/>
            <a:ext cx="3377216" cy="407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50384"/>
      </p:ext>
    </p:extLst>
  </p:cSld>
  <p:clrMapOvr>
    <a:masterClrMapping/>
  </p:clrMapOvr>
</p:sld>
</file>

<file path=ppt/theme/theme1.xml><?xml version="1.0" encoding="utf-8"?>
<a:theme xmlns:a="http://schemas.openxmlformats.org/drawingml/2006/main" name="דיבידנד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07_TF45205285.potx" id="{49795D97-246C-439D-871D-32A479381916}" vid="{7A719854-DB1D-4738-B9F1-F355EF25938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'דיבידנדים'</Template>
  <TotalTime>3618</TotalTime>
  <Words>271</Words>
  <Application>Microsoft Office PowerPoint</Application>
  <PresentationFormat>מסך רחב</PresentationFormat>
  <Paragraphs>37</Paragraphs>
  <Slides>16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10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7" baseType="lpstr">
      <vt:lpstr>Arial</vt:lpstr>
      <vt:lpstr>Arial Rounded MT Bold</vt:lpstr>
      <vt:lpstr>Calibri</vt:lpstr>
      <vt:lpstr>Gill Sans MT</vt:lpstr>
      <vt:lpstr>Linux Libertine</vt:lpstr>
      <vt:lpstr>SFRM1095</vt:lpstr>
      <vt:lpstr>SFSL1095</vt:lpstr>
      <vt:lpstr>Source Sans Pro</vt:lpstr>
      <vt:lpstr>Tahoma</vt:lpstr>
      <vt:lpstr>Wingdings 2</vt:lpstr>
      <vt:lpstr>דיבידנד</vt:lpstr>
      <vt:lpstr>        Data Compression – Comparing Haar Algorithms</vt:lpstr>
      <vt:lpstr>What is data compression?</vt:lpstr>
      <vt:lpstr>Haar wavelet transform</vt:lpstr>
      <vt:lpstr>Haar algorithms:</vt:lpstr>
      <vt:lpstr>Integer-Haar:</vt:lpstr>
      <vt:lpstr>Haar New Transform :</vt:lpstr>
      <vt:lpstr>Unary coding </vt:lpstr>
      <vt:lpstr>Elias Codes – C gamma</vt:lpstr>
      <vt:lpstr>Elias Codes – C delta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Data Compression – Comparing Haar Algorithms</dc:title>
  <dc:creator>lio berni</dc:creator>
  <cp:lastModifiedBy>lio berni</cp:lastModifiedBy>
  <cp:revision>29</cp:revision>
  <dcterms:created xsi:type="dcterms:W3CDTF">2022-05-23T16:07:10Z</dcterms:created>
  <dcterms:modified xsi:type="dcterms:W3CDTF">2022-06-03T12:26:00Z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